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CE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A32E7-15BA-4D83-B712-7BBBD1358E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4755310-C7C1-4D10-BACD-4EE3DA3AD7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FEC768-FA08-41B0-80BB-1558560713FA}"/>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8F5A7D60-D4D8-4541-8722-41000971B4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FEF7CC-644A-4696-A535-9A8C3A707B3F}"/>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89111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8CBD2-E8C0-4015-9F21-DBAB9D2EAE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38E80B-A527-4FA7-A13C-5E51C18472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62C60E-6864-49FB-ACA9-E4FE6AE625C1}"/>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CA583CCE-8322-4A3E-88FE-F5D5D455F2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52E0FA-2DA4-4AE2-9B45-4ABBE1E7CF58}"/>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2396417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A94B7-F1B3-41B9-9763-86103C6D83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9199DE-A7D8-4052-B50B-B773FBC84D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03CFAA-CA24-4B76-BABA-686DAD2A2A95}"/>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D94A594C-57AD-4AD6-B14E-A3D2425CF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D0F1-8B09-41BD-9905-F0919122F63D}"/>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1130646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E12D0-AD8B-4EDF-8298-DE07E13D1C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4A3160-B779-491D-8F54-D992EC1ED1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BB96E2-63C9-4158-BE71-5B4D40EFBD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10B7D1-0204-4217-86DE-F0D7B6DD57F6}"/>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6" name="Footer Placeholder 5">
            <a:extLst>
              <a:ext uri="{FF2B5EF4-FFF2-40B4-BE49-F238E27FC236}">
                <a16:creationId xmlns:a16="http://schemas.microsoft.com/office/drawing/2014/main" id="{F16DC89C-8337-4F54-B755-73A604AC1D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DB4737-D0BE-4F30-9683-7EAC0BDAFBCD}"/>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2120390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B120E-91C2-4E78-A7B6-101D9CB4E5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BDFE2B-A874-4F21-BDC4-AA1EDB4E5E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EF75785-0158-4FDA-AE6D-A0954C8B94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D0A922-2D55-4A9D-BDC0-AA4D641329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408ADF0-2D69-4A84-95D5-BC18B31EE1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BDAF70-6EC6-454C-B8C1-5140A428003E}"/>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8" name="Footer Placeholder 7">
            <a:extLst>
              <a:ext uri="{FF2B5EF4-FFF2-40B4-BE49-F238E27FC236}">
                <a16:creationId xmlns:a16="http://schemas.microsoft.com/office/drawing/2014/main" id="{52C9A6DA-8845-48DA-AC7B-BBB394D995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36902FD-62D8-4668-A11F-DCA3857BB9F3}"/>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770030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42EA4-6D49-4E67-8673-AF3BD86481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2DFFC50-C85C-470D-B5D8-FDDEEABF6A64}"/>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4" name="Footer Placeholder 3">
            <a:extLst>
              <a:ext uri="{FF2B5EF4-FFF2-40B4-BE49-F238E27FC236}">
                <a16:creationId xmlns:a16="http://schemas.microsoft.com/office/drawing/2014/main" id="{EE6FADBD-7BFB-46A1-9461-FBEC760BE1C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46B9FEA-13CC-4279-B14E-C983C4A6F6B3}"/>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34271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9B1C43-5B9C-4E66-8035-86264BF64A20}"/>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3" name="Footer Placeholder 2">
            <a:extLst>
              <a:ext uri="{FF2B5EF4-FFF2-40B4-BE49-F238E27FC236}">
                <a16:creationId xmlns:a16="http://schemas.microsoft.com/office/drawing/2014/main" id="{05165B1F-BE37-4B00-AA66-09DC267DAB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FC1B76A-14CE-4C19-A565-5D3E7871322E}"/>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876311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EBEC2-2503-4739-A4F6-668A3E87FF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B18E027-1B9B-4D5E-A1B4-25DF245BA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245DDD-2528-432A-8A84-EC11A5CD6D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DAD6F1-8C97-4AAD-A666-14F852186C8F}"/>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6" name="Footer Placeholder 5">
            <a:extLst>
              <a:ext uri="{FF2B5EF4-FFF2-40B4-BE49-F238E27FC236}">
                <a16:creationId xmlns:a16="http://schemas.microsoft.com/office/drawing/2014/main" id="{A6418384-745F-4265-8051-D489AF3270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10B039-BE21-44F1-899F-056C1870F982}"/>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4245372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B723A-CB3B-4204-8CED-59E34901BE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D2E3BD-11A4-484B-A928-86023DB2D3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D145AEC-CFB7-4C5E-857A-409F561587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7B0883-775B-4571-B1FC-1019960AF82C}"/>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6" name="Footer Placeholder 5">
            <a:extLst>
              <a:ext uri="{FF2B5EF4-FFF2-40B4-BE49-F238E27FC236}">
                <a16:creationId xmlns:a16="http://schemas.microsoft.com/office/drawing/2014/main" id="{AC41486E-13E2-4D21-9482-066B3C29D4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226ED-569E-41DA-9715-6F73B2185D2A}"/>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1656274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2195F-3DEB-4F7E-8BDE-4214B06B5E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3C7492-F6E2-4332-BAE1-2D9DD731F2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D7DDC6-DCC0-4E4B-AECE-1284281ECFCD}"/>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CA97230D-F03D-4ADC-B9E3-FCB961FC5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57A204-D93D-4D7C-A6A6-F21257B78451}"/>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369391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5E5076-4FD1-4E1B-BE93-59CD75330E1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8DAE34-9CE4-48EC-9E05-A3A76709BB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A22316-BF52-4A78-BCC6-0CBD519CBD36}"/>
              </a:ext>
            </a:extLst>
          </p:cNvPr>
          <p:cNvSpPr>
            <a:spLocks noGrp="1"/>
          </p:cNvSpPr>
          <p:nvPr>
            <p:ph type="dt" sz="half" idx="10"/>
          </p:nvPr>
        </p:nvSpPr>
        <p:spPr/>
        <p:txBody>
          <a:body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A377C26E-3827-4E35-8AAA-B4E2E07F61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DA9D63-BFCE-424C-9241-803F29B2283F}"/>
              </a:ext>
            </a:extLst>
          </p:cNvPr>
          <p:cNvSpPr>
            <a:spLocks noGrp="1"/>
          </p:cNvSpPr>
          <p:nvPr>
            <p:ph type="sldNum" sz="quarter" idx="12"/>
          </p:nvPr>
        </p:nvSpPr>
        <p:spPr/>
        <p:txBody>
          <a:bodyPr/>
          <a:lstStyle/>
          <a:p>
            <a:fld id="{7C458AFA-BB93-4568-A5DF-4AE26DA72FFE}" type="slidenum">
              <a:rPr lang="en-GB" smtClean="0"/>
              <a:t>‹#›</a:t>
            </a:fld>
            <a:endParaRPr lang="en-GB"/>
          </a:p>
        </p:txBody>
      </p:sp>
    </p:spTree>
    <p:extLst>
      <p:ext uri="{BB962C8B-B14F-4D97-AF65-F5344CB8AC3E}">
        <p14:creationId xmlns:p14="http://schemas.microsoft.com/office/powerpoint/2010/main" val="2986930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61101-F9B0-4851-A218-2627A6D00C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BB5B0-F46F-4C2D-8B0B-DE62C319FD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838FD3-493D-4140-B753-F6B96BB694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8F7D9-AA3B-4F39-B42B-1B9B6E7ABC96}" type="datetimeFigureOut">
              <a:rPr lang="en-GB" smtClean="0"/>
              <a:t>21/03/2020</a:t>
            </a:fld>
            <a:endParaRPr lang="en-GB"/>
          </a:p>
        </p:txBody>
      </p:sp>
      <p:sp>
        <p:nvSpPr>
          <p:cNvPr id="5" name="Footer Placeholder 4">
            <a:extLst>
              <a:ext uri="{FF2B5EF4-FFF2-40B4-BE49-F238E27FC236}">
                <a16:creationId xmlns:a16="http://schemas.microsoft.com/office/drawing/2014/main" id="{5130F3D7-8CD0-4196-8FCB-1971920C39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5AF8F1-69D2-437F-B416-664BCEF49F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458AFA-BB93-4568-A5DF-4AE26DA72FFE}" type="slidenum">
              <a:rPr lang="en-GB" smtClean="0"/>
              <a:t>‹#›</a:t>
            </a:fld>
            <a:endParaRPr lang="en-GB"/>
          </a:p>
        </p:txBody>
      </p:sp>
    </p:spTree>
    <p:extLst>
      <p:ext uri="{BB962C8B-B14F-4D97-AF65-F5344CB8AC3E}">
        <p14:creationId xmlns:p14="http://schemas.microsoft.com/office/powerpoint/2010/main" val="3933892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7D64394-FD67-4980-A371-C8E2C37369C2}"/>
              </a:ext>
            </a:extLst>
          </p:cNvPr>
          <p:cNvSpPr>
            <a:spLocks noGrp="1"/>
          </p:cNvSpPr>
          <p:nvPr>
            <p:ph type="title"/>
          </p:nvPr>
        </p:nvSpPr>
        <p:spPr>
          <a:xfrm>
            <a:off x="7023621" y="0"/>
            <a:ext cx="5032391" cy="1603717"/>
          </a:xfrm>
          <a:solidFill>
            <a:srgbClr val="CCECFF"/>
          </a:solidFill>
        </p:spPr>
        <p:txBody>
          <a:bodyPr vert="horz" lIns="91440" tIns="45720" rIns="91440" bIns="45720" rtlCol="0" anchor="b">
            <a:normAutofit/>
          </a:bodyPr>
          <a:lstStyle/>
          <a:p>
            <a:pPr algn="ctr"/>
            <a:r>
              <a:rPr lang="en-US" sz="4800" dirty="0"/>
              <a:t>Welcome to the 30 day Lego challenge </a:t>
            </a:r>
          </a:p>
        </p:txBody>
      </p:sp>
      <p:pic>
        <p:nvPicPr>
          <p:cNvPr id="4" name="Content Placeholder 3">
            <a:extLst>
              <a:ext uri="{FF2B5EF4-FFF2-40B4-BE49-F238E27FC236}">
                <a16:creationId xmlns:a16="http://schemas.microsoft.com/office/drawing/2014/main" id="{6CB2A5D2-CF4E-44BC-95CB-0CA799703569}"/>
              </a:ext>
            </a:extLst>
          </p:cNvPr>
          <p:cNvPicPr>
            <a:picLocks noGrp="1" noChangeAspect="1"/>
          </p:cNvPicPr>
          <p:nvPr>
            <p:ph idx="1"/>
          </p:nvPr>
        </p:nvPicPr>
        <p:blipFill rotWithShape="1">
          <a:blip r:embed="rId2"/>
          <a:srcRect t="9938" r="1" b="17539"/>
          <a:stretch/>
        </p:blipFill>
        <p:spPr>
          <a:xfrm>
            <a:off x="815807" y="804672"/>
            <a:ext cx="5934456" cy="5248656"/>
          </a:xfrm>
          <a:prstGeom prst="rect">
            <a:avLst/>
          </a:prstGeom>
          <a:effectLst/>
        </p:spPr>
      </p:pic>
      <p:sp>
        <p:nvSpPr>
          <p:cNvPr id="9" name="Text Placeholder 8">
            <a:extLst>
              <a:ext uri="{FF2B5EF4-FFF2-40B4-BE49-F238E27FC236}">
                <a16:creationId xmlns:a16="http://schemas.microsoft.com/office/drawing/2014/main" id="{33E3400E-C9F5-4746-8F26-702EAF56E147}"/>
              </a:ext>
            </a:extLst>
          </p:cNvPr>
          <p:cNvSpPr>
            <a:spLocks noGrp="1"/>
          </p:cNvSpPr>
          <p:nvPr>
            <p:ph type="body" sz="half" idx="2"/>
          </p:nvPr>
        </p:nvSpPr>
        <p:spPr/>
        <p:txBody>
          <a:bodyPr/>
          <a:lstStyle/>
          <a:p>
            <a:endParaRPr lang="en-GB"/>
          </a:p>
        </p:txBody>
      </p:sp>
      <p:sp>
        <p:nvSpPr>
          <p:cNvPr id="2" name="TextBox 1">
            <a:extLst>
              <a:ext uri="{FF2B5EF4-FFF2-40B4-BE49-F238E27FC236}">
                <a16:creationId xmlns:a16="http://schemas.microsoft.com/office/drawing/2014/main" id="{2E31B8CA-D915-40D0-A3AE-25E24C07C02E}"/>
              </a:ext>
            </a:extLst>
          </p:cNvPr>
          <p:cNvSpPr txBox="1"/>
          <p:nvPr/>
        </p:nvSpPr>
        <p:spPr>
          <a:xfrm>
            <a:off x="6886786" y="1730326"/>
            <a:ext cx="5169226" cy="4247317"/>
          </a:xfrm>
          <a:prstGeom prst="rect">
            <a:avLst/>
          </a:prstGeom>
          <a:solidFill>
            <a:srgbClr val="FFCCCC"/>
          </a:solidFill>
        </p:spPr>
        <p:txBody>
          <a:bodyPr wrap="square" rtlCol="0">
            <a:spAutoFit/>
          </a:bodyPr>
          <a:lstStyle/>
          <a:p>
            <a:pPr marL="285750" indent="-285750">
              <a:buFont typeface="Arial" panose="020B0604020202020204" pitchFamily="34" charset="0"/>
              <a:buChar char="•"/>
            </a:pPr>
            <a:r>
              <a:rPr lang="en-GB" dirty="0"/>
              <a:t>You will be working in small teams to complete a task. </a:t>
            </a:r>
          </a:p>
          <a:p>
            <a:pPr marL="285750" indent="-285750">
              <a:buFont typeface="Arial" panose="020B0604020202020204" pitchFamily="34" charset="0"/>
              <a:buChar char="•"/>
            </a:pPr>
            <a:r>
              <a:rPr lang="en-GB" dirty="0"/>
              <a:t>The task is decided by choosing a number between 1 and 30. </a:t>
            </a:r>
          </a:p>
          <a:p>
            <a:pPr marL="285750" indent="-285750">
              <a:buFont typeface="Arial" panose="020B0604020202020204" pitchFamily="34" charset="0"/>
              <a:buChar char="•"/>
            </a:pPr>
            <a:r>
              <a:rPr lang="en-GB" dirty="0"/>
              <a:t>Once the task has been chosen you will design your ideas on paper, explaining to each other the advantages of the design and collectively you will decide on your final model.</a:t>
            </a:r>
          </a:p>
          <a:p>
            <a:pPr marL="285750" indent="-285750">
              <a:buFont typeface="Arial" panose="020B0604020202020204" pitchFamily="34" charset="0"/>
              <a:buChar char="•"/>
            </a:pPr>
            <a:r>
              <a:rPr lang="en-GB" dirty="0"/>
              <a:t> You will then build it, together and once it has been completed we will photograph it and add the photo to the challenge slide.</a:t>
            </a:r>
          </a:p>
          <a:p>
            <a:pPr marL="285750" indent="-285750">
              <a:buFont typeface="Arial" panose="020B0604020202020204" pitchFamily="34" charset="0"/>
              <a:buChar char="•"/>
            </a:pPr>
            <a:r>
              <a:rPr lang="en-GB" dirty="0"/>
              <a:t> Once a challenge has been completed we will note the details on the side to avoid us repeating a challenge, unless you would like to?</a:t>
            </a:r>
          </a:p>
          <a:p>
            <a:pPr marL="285750" indent="-285750">
              <a:buFont typeface="Arial" panose="020B0604020202020204" pitchFamily="34" charset="0"/>
              <a:buChar char="•"/>
            </a:pPr>
            <a:r>
              <a:rPr lang="en-GB" dirty="0"/>
              <a:t>ENJOY AND LET YOUR IMAGINATION RUN WILD </a:t>
            </a:r>
            <a:r>
              <a:rPr lang="en-GB" dirty="0">
                <a:sym typeface="Wingdings" panose="05000000000000000000" pitchFamily="2" charset="2"/>
              </a:rPr>
              <a:t> </a:t>
            </a:r>
            <a:endParaRPr lang="en-GB" dirty="0"/>
          </a:p>
        </p:txBody>
      </p:sp>
    </p:spTree>
    <p:extLst>
      <p:ext uri="{BB962C8B-B14F-4D97-AF65-F5344CB8AC3E}">
        <p14:creationId xmlns:p14="http://schemas.microsoft.com/office/powerpoint/2010/main" val="2032448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524DF-2796-40CC-AA12-9D1C01187F5E}"/>
              </a:ext>
            </a:extLst>
          </p:cNvPr>
          <p:cNvSpPr>
            <a:spLocks noGrp="1"/>
          </p:cNvSpPr>
          <p:nvPr>
            <p:ph type="ctrTitle"/>
          </p:nvPr>
        </p:nvSpPr>
        <p:spPr>
          <a:xfrm>
            <a:off x="7950200" y="640081"/>
            <a:ext cx="3601719" cy="3793488"/>
          </a:xfrm>
          <a:noFill/>
        </p:spPr>
        <p:txBody>
          <a:bodyPr>
            <a:normAutofit/>
          </a:bodyPr>
          <a:lstStyle/>
          <a:p>
            <a:pPr algn="l"/>
            <a:endParaRPr lang="en-GB" sz="4800" dirty="0"/>
          </a:p>
        </p:txBody>
      </p:sp>
      <p:sp>
        <p:nvSpPr>
          <p:cNvPr id="3" name="Subtitle 2">
            <a:extLst>
              <a:ext uri="{FF2B5EF4-FFF2-40B4-BE49-F238E27FC236}">
                <a16:creationId xmlns:a16="http://schemas.microsoft.com/office/drawing/2014/main" id="{E329CE6D-1565-4102-98B6-CC19E38858EB}"/>
              </a:ext>
            </a:extLst>
          </p:cNvPr>
          <p:cNvSpPr>
            <a:spLocks noGrp="1"/>
          </p:cNvSpPr>
          <p:nvPr>
            <p:ph type="subTitle" idx="1"/>
          </p:nvPr>
        </p:nvSpPr>
        <p:spPr>
          <a:xfrm>
            <a:off x="7950199" y="4571999"/>
            <a:ext cx="3601720" cy="1645921"/>
          </a:xfrm>
          <a:noFill/>
        </p:spPr>
        <p:txBody>
          <a:bodyPr>
            <a:normAutofit/>
          </a:bodyPr>
          <a:lstStyle/>
          <a:p>
            <a:pPr algn="l"/>
            <a:endParaRPr lang="en-GB"/>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68F0BDE-A4CA-4955-B84D-EE8CF32D1422}"/>
              </a:ext>
            </a:extLst>
          </p:cNvPr>
          <p:cNvPicPr>
            <a:picLocks noChangeAspect="1"/>
          </p:cNvPicPr>
          <p:nvPr/>
        </p:nvPicPr>
        <p:blipFill rotWithShape="1">
          <a:blip r:embed="rId2"/>
          <a:srcRect t="11565" r="1" b="16354"/>
          <a:stretch/>
        </p:blipFill>
        <p:spPr>
          <a:xfrm>
            <a:off x="815807" y="804672"/>
            <a:ext cx="5934456" cy="5248656"/>
          </a:xfrm>
          <a:prstGeom prst="rect">
            <a:avLst/>
          </a:prstGeom>
          <a:effectLst/>
        </p:spPr>
      </p:pic>
    </p:spTree>
    <p:extLst>
      <p:ext uri="{BB962C8B-B14F-4D97-AF65-F5344CB8AC3E}">
        <p14:creationId xmlns:p14="http://schemas.microsoft.com/office/powerpoint/2010/main" val="1837698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B56E6-7A8C-45C5-B836-52566BC4DC99}"/>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8117A35A-9A78-4027-BE70-E9FB2CDEA994}"/>
              </a:ext>
            </a:extLst>
          </p:cNvPr>
          <p:cNvPicPr>
            <a:picLocks noGrp="1" noChangeAspect="1"/>
          </p:cNvPicPr>
          <p:nvPr>
            <p:ph idx="1"/>
          </p:nvPr>
        </p:nvPicPr>
        <p:blipFill rotWithShape="1">
          <a:blip r:embed="rId2"/>
          <a:srcRect t="10078" b="18504"/>
          <a:stretch/>
        </p:blipFill>
        <p:spPr>
          <a:xfrm>
            <a:off x="815807" y="804672"/>
            <a:ext cx="5934456" cy="5248656"/>
          </a:xfrm>
          <a:prstGeom prst="rect">
            <a:avLst/>
          </a:prstGeom>
          <a:effectLst/>
        </p:spPr>
      </p:pic>
    </p:spTree>
    <p:extLst>
      <p:ext uri="{BB962C8B-B14F-4D97-AF65-F5344CB8AC3E}">
        <p14:creationId xmlns:p14="http://schemas.microsoft.com/office/powerpoint/2010/main" val="3145771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D4A77-9990-467F-AFEA-95FEE63CB273}"/>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CE49740-7D96-4A19-A4FE-1B0494630F4C}"/>
              </a:ext>
            </a:extLst>
          </p:cNvPr>
          <p:cNvPicPr>
            <a:picLocks noGrp="1" noChangeAspect="1"/>
          </p:cNvPicPr>
          <p:nvPr>
            <p:ph idx="1"/>
          </p:nvPr>
        </p:nvPicPr>
        <p:blipFill rotWithShape="1">
          <a:blip r:embed="rId2"/>
          <a:srcRect t="12000" b="16582"/>
          <a:stretch/>
        </p:blipFill>
        <p:spPr>
          <a:xfrm>
            <a:off x="815807" y="804672"/>
            <a:ext cx="5934456" cy="5248656"/>
          </a:xfrm>
          <a:prstGeom prst="rect">
            <a:avLst/>
          </a:prstGeom>
          <a:effectLst/>
        </p:spPr>
      </p:pic>
    </p:spTree>
    <p:extLst>
      <p:ext uri="{BB962C8B-B14F-4D97-AF65-F5344CB8AC3E}">
        <p14:creationId xmlns:p14="http://schemas.microsoft.com/office/powerpoint/2010/main" val="3450081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EE3B34C-DF0F-4744-87F9-F33E7A480ACE}"/>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11" name="Rectangle 10">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BDB0FE41-9695-46C7-B08F-EBB6082C3CA5}"/>
              </a:ext>
            </a:extLst>
          </p:cNvPr>
          <p:cNvPicPr>
            <a:picLocks noGrp="1" noChangeAspect="1"/>
          </p:cNvPicPr>
          <p:nvPr>
            <p:ph idx="1"/>
          </p:nvPr>
        </p:nvPicPr>
        <p:blipFill rotWithShape="1">
          <a:blip r:embed="rId2"/>
          <a:srcRect t="14705" r="-1" b="13655"/>
          <a:stretch/>
        </p:blipFill>
        <p:spPr>
          <a:xfrm>
            <a:off x="815807" y="804672"/>
            <a:ext cx="5934456" cy="5248656"/>
          </a:xfrm>
          <a:prstGeom prst="rect">
            <a:avLst/>
          </a:prstGeom>
          <a:effectLst/>
        </p:spPr>
      </p:pic>
      <p:sp>
        <p:nvSpPr>
          <p:cNvPr id="6" name="Text Placeholder 5">
            <a:extLst>
              <a:ext uri="{FF2B5EF4-FFF2-40B4-BE49-F238E27FC236}">
                <a16:creationId xmlns:a16="http://schemas.microsoft.com/office/drawing/2014/main" id="{A80B72E2-DEBB-485A-A1DD-23BABF6645A4}"/>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1769604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34562-A82D-4B97-9580-59307565E4D5}"/>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C795C830-E099-44BA-A20A-D2577EB36BA0}"/>
              </a:ext>
            </a:extLst>
          </p:cNvPr>
          <p:cNvPicPr>
            <a:picLocks noGrp="1" noChangeAspect="1"/>
          </p:cNvPicPr>
          <p:nvPr>
            <p:ph idx="1"/>
          </p:nvPr>
        </p:nvPicPr>
        <p:blipFill rotWithShape="1">
          <a:blip r:embed="rId2"/>
          <a:srcRect t="14260" r="-1" b="14100"/>
          <a:stretch/>
        </p:blipFill>
        <p:spPr>
          <a:xfrm>
            <a:off x="815807" y="804672"/>
            <a:ext cx="5934456" cy="5248656"/>
          </a:xfrm>
          <a:prstGeom prst="rect">
            <a:avLst/>
          </a:prstGeom>
          <a:effectLst/>
        </p:spPr>
      </p:pic>
    </p:spTree>
    <p:extLst>
      <p:ext uri="{BB962C8B-B14F-4D97-AF65-F5344CB8AC3E}">
        <p14:creationId xmlns:p14="http://schemas.microsoft.com/office/powerpoint/2010/main" val="172538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FAD7B-F2F8-4381-B87C-F3C9A3C23603}"/>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1E36F63E-CBED-499C-A780-87650DAF9646}"/>
              </a:ext>
            </a:extLst>
          </p:cNvPr>
          <p:cNvPicPr>
            <a:picLocks noGrp="1" noChangeAspect="1"/>
          </p:cNvPicPr>
          <p:nvPr>
            <p:ph idx="1"/>
          </p:nvPr>
        </p:nvPicPr>
        <p:blipFill rotWithShape="1">
          <a:blip r:embed="rId2"/>
          <a:srcRect t="14963" r="-1" b="13396"/>
          <a:stretch/>
        </p:blipFill>
        <p:spPr>
          <a:xfrm>
            <a:off x="815807" y="804672"/>
            <a:ext cx="5934456" cy="5248656"/>
          </a:xfrm>
          <a:prstGeom prst="rect">
            <a:avLst/>
          </a:prstGeom>
          <a:effectLst/>
        </p:spPr>
      </p:pic>
    </p:spTree>
    <p:extLst>
      <p:ext uri="{BB962C8B-B14F-4D97-AF65-F5344CB8AC3E}">
        <p14:creationId xmlns:p14="http://schemas.microsoft.com/office/powerpoint/2010/main" val="1659707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86B48-F495-436C-A834-69C93354B83A}"/>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D8E5582-310D-4420-BD6F-09B112EB21D1}"/>
              </a:ext>
            </a:extLst>
          </p:cNvPr>
          <p:cNvPicPr>
            <a:picLocks noGrp="1" noChangeAspect="1"/>
          </p:cNvPicPr>
          <p:nvPr>
            <p:ph idx="1"/>
          </p:nvPr>
        </p:nvPicPr>
        <p:blipFill rotWithShape="1">
          <a:blip r:embed="rId2"/>
          <a:srcRect t="16899" r="-1" b="11460"/>
          <a:stretch/>
        </p:blipFill>
        <p:spPr>
          <a:xfrm>
            <a:off x="815807" y="804672"/>
            <a:ext cx="5934456" cy="5248656"/>
          </a:xfrm>
          <a:prstGeom prst="rect">
            <a:avLst/>
          </a:prstGeom>
          <a:effectLst/>
        </p:spPr>
      </p:pic>
    </p:spTree>
    <p:extLst>
      <p:ext uri="{BB962C8B-B14F-4D97-AF65-F5344CB8AC3E}">
        <p14:creationId xmlns:p14="http://schemas.microsoft.com/office/powerpoint/2010/main" val="3825201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FA652-80DD-47E5-BBB1-43A8B0931696}"/>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F7BDEAD-39DB-49C2-A91D-7F04A692D23C}"/>
              </a:ext>
            </a:extLst>
          </p:cNvPr>
          <p:cNvPicPr>
            <a:picLocks noGrp="1" noChangeAspect="1"/>
          </p:cNvPicPr>
          <p:nvPr>
            <p:ph idx="1"/>
          </p:nvPr>
        </p:nvPicPr>
        <p:blipFill rotWithShape="1">
          <a:blip r:embed="rId2"/>
          <a:srcRect t="16414" r="1" b="11726"/>
          <a:stretch/>
        </p:blipFill>
        <p:spPr>
          <a:xfrm>
            <a:off x="815807" y="804672"/>
            <a:ext cx="5934456" cy="5248656"/>
          </a:xfrm>
          <a:prstGeom prst="rect">
            <a:avLst/>
          </a:prstGeom>
          <a:effectLst/>
        </p:spPr>
      </p:pic>
    </p:spTree>
    <p:extLst>
      <p:ext uri="{BB962C8B-B14F-4D97-AF65-F5344CB8AC3E}">
        <p14:creationId xmlns:p14="http://schemas.microsoft.com/office/powerpoint/2010/main" val="80836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BF571-BF6D-46DE-810C-1C24D79DD6A9}"/>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8054F3A0-0F1B-4CED-8AAD-F14899F30EDE}"/>
              </a:ext>
            </a:extLst>
          </p:cNvPr>
          <p:cNvPicPr>
            <a:picLocks noGrp="1" noChangeAspect="1"/>
          </p:cNvPicPr>
          <p:nvPr>
            <p:ph idx="1"/>
          </p:nvPr>
        </p:nvPicPr>
        <p:blipFill rotWithShape="1">
          <a:blip r:embed="rId2"/>
          <a:srcRect t="10891" r="1" b="17249"/>
          <a:stretch/>
        </p:blipFill>
        <p:spPr>
          <a:xfrm>
            <a:off x="815807" y="804672"/>
            <a:ext cx="5934456" cy="5248656"/>
          </a:xfrm>
          <a:prstGeom prst="rect">
            <a:avLst/>
          </a:prstGeom>
          <a:effectLst/>
        </p:spPr>
      </p:pic>
    </p:spTree>
    <p:extLst>
      <p:ext uri="{BB962C8B-B14F-4D97-AF65-F5344CB8AC3E}">
        <p14:creationId xmlns:p14="http://schemas.microsoft.com/office/powerpoint/2010/main" val="4007664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790E8-4636-49B3-9B42-81B10E84DB31}"/>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CAB2C2EC-75DD-4351-88E7-173C59FC3295}"/>
              </a:ext>
            </a:extLst>
          </p:cNvPr>
          <p:cNvPicPr>
            <a:picLocks noGrp="1" noChangeAspect="1"/>
          </p:cNvPicPr>
          <p:nvPr>
            <p:ph idx="1"/>
          </p:nvPr>
        </p:nvPicPr>
        <p:blipFill rotWithShape="1">
          <a:blip r:embed="rId2"/>
          <a:srcRect t="12467" r="1" b="15673"/>
          <a:stretch/>
        </p:blipFill>
        <p:spPr>
          <a:xfrm>
            <a:off x="815807" y="804672"/>
            <a:ext cx="5934456" cy="5248656"/>
          </a:xfrm>
          <a:prstGeom prst="rect">
            <a:avLst/>
          </a:prstGeom>
          <a:effectLst/>
        </p:spPr>
      </p:pic>
    </p:spTree>
    <p:extLst>
      <p:ext uri="{BB962C8B-B14F-4D97-AF65-F5344CB8AC3E}">
        <p14:creationId xmlns:p14="http://schemas.microsoft.com/office/powerpoint/2010/main" val="3474807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76D8B-DB02-47C8-AE11-91838D6BBFC2}"/>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F705C8ED-028B-47A5-AE75-B89A8316A59E}"/>
              </a:ext>
            </a:extLst>
          </p:cNvPr>
          <p:cNvPicPr>
            <a:picLocks noGrp="1" noChangeAspect="1"/>
          </p:cNvPicPr>
          <p:nvPr>
            <p:ph idx="1"/>
          </p:nvPr>
        </p:nvPicPr>
        <p:blipFill rotWithShape="1">
          <a:blip r:embed="rId2"/>
          <a:srcRect t="15356" r="1" b="12784"/>
          <a:stretch/>
        </p:blipFill>
        <p:spPr>
          <a:xfrm>
            <a:off x="815807" y="804672"/>
            <a:ext cx="5934456" cy="5248656"/>
          </a:xfrm>
          <a:prstGeom prst="rect">
            <a:avLst/>
          </a:prstGeom>
          <a:effectLst/>
        </p:spPr>
      </p:pic>
    </p:spTree>
    <p:extLst>
      <p:ext uri="{BB962C8B-B14F-4D97-AF65-F5344CB8AC3E}">
        <p14:creationId xmlns:p14="http://schemas.microsoft.com/office/powerpoint/2010/main" val="1133789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B330F-D5BC-4568-8326-E2E5D44C802C}"/>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6A16F5E-57B9-42A4-89BF-E9C74BEE67C7}"/>
              </a:ext>
            </a:extLst>
          </p:cNvPr>
          <p:cNvPicPr>
            <a:picLocks noGrp="1" noChangeAspect="1"/>
          </p:cNvPicPr>
          <p:nvPr>
            <p:ph idx="1"/>
          </p:nvPr>
        </p:nvPicPr>
        <p:blipFill rotWithShape="1">
          <a:blip r:embed="rId2"/>
          <a:srcRect t="12758" r="1" b="15382"/>
          <a:stretch/>
        </p:blipFill>
        <p:spPr>
          <a:xfrm>
            <a:off x="815807" y="804672"/>
            <a:ext cx="5934456" cy="5248656"/>
          </a:xfrm>
          <a:prstGeom prst="rect">
            <a:avLst/>
          </a:prstGeom>
          <a:effectLst/>
        </p:spPr>
      </p:pic>
    </p:spTree>
    <p:extLst>
      <p:ext uri="{BB962C8B-B14F-4D97-AF65-F5344CB8AC3E}">
        <p14:creationId xmlns:p14="http://schemas.microsoft.com/office/powerpoint/2010/main" val="1973407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4BDB5-B600-463D-B5F3-F40373FE9554}"/>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4930C5D-6626-4EF2-B759-2B3B8FD48E0D}"/>
              </a:ext>
            </a:extLst>
          </p:cNvPr>
          <p:cNvPicPr>
            <a:picLocks noGrp="1" noChangeAspect="1"/>
          </p:cNvPicPr>
          <p:nvPr>
            <p:ph idx="1"/>
          </p:nvPr>
        </p:nvPicPr>
        <p:blipFill rotWithShape="1">
          <a:blip r:embed="rId2"/>
          <a:srcRect t="13368" r="1" b="14772"/>
          <a:stretch/>
        </p:blipFill>
        <p:spPr>
          <a:xfrm>
            <a:off x="815807" y="804672"/>
            <a:ext cx="5934456" cy="5248656"/>
          </a:xfrm>
          <a:prstGeom prst="rect">
            <a:avLst/>
          </a:prstGeom>
          <a:effectLst/>
        </p:spPr>
      </p:pic>
    </p:spTree>
    <p:extLst>
      <p:ext uri="{BB962C8B-B14F-4D97-AF65-F5344CB8AC3E}">
        <p14:creationId xmlns:p14="http://schemas.microsoft.com/office/powerpoint/2010/main" val="1243446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3E068-4803-46D2-8EFD-D10A42B8B95F}"/>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5DC651FF-C9C8-47D5-BFF8-033ACA595854}"/>
              </a:ext>
            </a:extLst>
          </p:cNvPr>
          <p:cNvPicPr>
            <a:picLocks noGrp="1" noChangeAspect="1"/>
          </p:cNvPicPr>
          <p:nvPr>
            <p:ph idx="1"/>
          </p:nvPr>
        </p:nvPicPr>
        <p:blipFill rotWithShape="1">
          <a:blip r:embed="rId2"/>
          <a:srcRect t="12840" r="1" b="15079"/>
          <a:stretch/>
        </p:blipFill>
        <p:spPr>
          <a:xfrm>
            <a:off x="815807" y="804672"/>
            <a:ext cx="5934456" cy="5248656"/>
          </a:xfrm>
          <a:prstGeom prst="rect">
            <a:avLst/>
          </a:prstGeom>
          <a:effectLst/>
        </p:spPr>
      </p:pic>
    </p:spTree>
    <p:extLst>
      <p:ext uri="{BB962C8B-B14F-4D97-AF65-F5344CB8AC3E}">
        <p14:creationId xmlns:p14="http://schemas.microsoft.com/office/powerpoint/2010/main" val="1838679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A9C4A-DCA8-406E-B9CE-A17ECCCACC5F}"/>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59BD4D71-821F-4D61-99B1-8C8C57B0DEE2}"/>
              </a:ext>
            </a:extLst>
          </p:cNvPr>
          <p:cNvPicPr>
            <a:picLocks noGrp="1" noChangeAspect="1"/>
          </p:cNvPicPr>
          <p:nvPr>
            <p:ph idx="1"/>
          </p:nvPr>
        </p:nvPicPr>
        <p:blipFill rotWithShape="1">
          <a:blip r:embed="rId2"/>
          <a:srcRect t="15516" r="1" b="12403"/>
          <a:stretch/>
        </p:blipFill>
        <p:spPr>
          <a:xfrm>
            <a:off x="815807" y="804672"/>
            <a:ext cx="5934456" cy="5248656"/>
          </a:xfrm>
          <a:prstGeom prst="rect">
            <a:avLst/>
          </a:prstGeom>
          <a:effectLst/>
        </p:spPr>
      </p:pic>
    </p:spTree>
    <p:extLst>
      <p:ext uri="{BB962C8B-B14F-4D97-AF65-F5344CB8AC3E}">
        <p14:creationId xmlns:p14="http://schemas.microsoft.com/office/powerpoint/2010/main" val="3661223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38C5B-F228-44FF-A6DC-CBCC60560A31}"/>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455F805-4311-44B8-B077-6519F4405000}"/>
              </a:ext>
            </a:extLst>
          </p:cNvPr>
          <p:cNvPicPr>
            <a:picLocks noGrp="1" noChangeAspect="1"/>
          </p:cNvPicPr>
          <p:nvPr>
            <p:ph idx="1"/>
          </p:nvPr>
        </p:nvPicPr>
        <p:blipFill rotWithShape="1">
          <a:blip r:embed="rId2"/>
          <a:srcRect t="13111" r="1" b="14808"/>
          <a:stretch/>
        </p:blipFill>
        <p:spPr>
          <a:xfrm>
            <a:off x="815807" y="804672"/>
            <a:ext cx="5934456" cy="5248656"/>
          </a:xfrm>
          <a:prstGeom prst="rect">
            <a:avLst/>
          </a:prstGeom>
          <a:effectLst/>
        </p:spPr>
      </p:pic>
    </p:spTree>
    <p:extLst>
      <p:ext uri="{BB962C8B-B14F-4D97-AF65-F5344CB8AC3E}">
        <p14:creationId xmlns:p14="http://schemas.microsoft.com/office/powerpoint/2010/main" val="2072669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FAFB1-AEEE-41D5-9B8E-0AE81FDA1A40}"/>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24646870-5444-4DAC-8BD5-85D6D5ECDF7C}"/>
              </a:ext>
            </a:extLst>
          </p:cNvPr>
          <p:cNvPicPr>
            <a:picLocks noGrp="1" noChangeAspect="1"/>
          </p:cNvPicPr>
          <p:nvPr>
            <p:ph idx="1"/>
          </p:nvPr>
        </p:nvPicPr>
        <p:blipFill rotWithShape="1">
          <a:blip r:embed="rId2"/>
          <a:srcRect t="13021" r="1" b="14897"/>
          <a:stretch/>
        </p:blipFill>
        <p:spPr>
          <a:xfrm>
            <a:off x="815807" y="804672"/>
            <a:ext cx="5934456" cy="5248656"/>
          </a:xfrm>
          <a:prstGeom prst="rect">
            <a:avLst/>
          </a:prstGeom>
          <a:effectLst/>
        </p:spPr>
      </p:pic>
    </p:spTree>
    <p:extLst>
      <p:ext uri="{BB962C8B-B14F-4D97-AF65-F5344CB8AC3E}">
        <p14:creationId xmlns:p14="http://schemas.microsoft.com/office/powerpoint/2010/main" val="1277312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4D3A7-93A0-48D4-949C-C57C61A81BD2}"/>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11AFA401-E916-41A2-8778-7AE590B4FCA0}"/>
              </a:ext>
            </a:extLst>
          </p:cNvPr>
          <p:cNvPicPr>
            <a:picLocks noGrp="1" noChangeAspect="1"/>
          </p:cNvPicPr>
          <p:nvPr>
            <p:ph idx="1"/>
          </p:nvPr>
        </p:nvPicPr>
        <p:blipFill rotWithShape="1">
          <a:blip r:embed="rId2"/>
          <a:srcRect t="16803" r="1" b="11116"/>
          <a:stretch/>
        </p:blipFill>
        <p:spPr>
          <a:xfrm>
            <a:off x="815807" y="804672"/>
            <a:ext cx="5934456" cy="5248656"/>
          </a:xfrm>
          <a:prstGeom prst="rect">
            <a:avLst/>
          </a:prstGeom>
          <a:effectLst/>
        </p:spPr>
      </p:pic>
    </p:spTree>
    <p:extLst>
      <p:ext uri="{BB962C8B-B14F-4D97-AF65-F5344CB8AC3E}">
        <p14:creationId xmlns:p14="http://schemas.microsoft.com/office/powerpoint/2010/main" val="3358482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6406A-1F82-4EBB-8139-389A8336562E}"/>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8E23470F-2428-4166-9343-0C0A7B356516}"/>
              </a:ext>
            </a:extLst>
          </p:cNvPr>
          <p:cNvPicPr>
            <a:picLocks noGrp="1" noChangeAspect="1"/>
          </p:cNvPicPr>
          <p:nvPr>
            <p:ph idx="1"/>
          </p:nvPr>
        </p:nvPicPr>
        <p:blipFill rotWithShape="1">
          <a:blip r:embed="rId2"/>
          <a:srcRect t="16803" r="1" b="11116"/>
          <a:stretch/>
        </p:blipFill>
        <p:spPr>
          <a:xfrm>
            <a:off x="815807" y="804672"/>
            <a:ext cx="5934456" cy="5248656"/>
          </a:xfrm>
          <a:prstGeom prst="rect">
            <a:avLst/>
          </a:prstGeom>
          <a:effectLst/>
        </p:spPr>
      </p:pic>
    </p:spTree>
    <p:extLst>
      <p:ext uri="{BB962C8B-B14F-4D97-AF65-F5344CB8AC3E}">
        <p14:creationId xmlns:p14="http://schemas.microsoft.com/office/powerpoint/2010/main" val="2095270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3C296-128A-4037-9801-97FB5AC0B480}"/>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9CD1971F-D1C3-42E1-A80E-4C56756A6F56}"/>
              </a:ext>
            </a:extLst>
          </p:cNvPr>
          <p:cNvPicPr>
            <a:picLocks noGrp="1" noChangeAspect="1"/>
          </p:cNvPicPr>
          <p:nvPr>
            <p:ph idx="1"/>
          </p:nvPr>
        </p:nvPicPr>
        <p:blipFill rotWithShape="1">
          <a:blip r:embed="rId2"/>
          <a:srcRect t="12673" r="1" b="15246"/>
          <a:stretch/>
        </p:blipFill>
        <p:spPr>
          <a:xfrm>
            <a:off x="815807" y="804672"/>
            <a:ext cx="5934456" cy="5248656"/>
          </a:xfrm>
          <a:prstGeom prst="rect">
            <a:avLst/>
          </a:prstGeom>
          <a:effectLst/>
        </p:spPr>
      </p:pic>
    </p:spTree>
    <p:extLst>
      <p:ext uri="{BB962C8B-B14F-4D97-AF65-F5344CB8AC3E}">
        <p14:creationId xmlns:p14="http://schemas.microsoft.com/office/powerpoint/2010/main" val="16449339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B68D6-563B-47C1-910F-30C7A68764F4}"/>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D657D45-9523-4E2D-889F-1ED8FDBC17F4}"/>
              </a:ext>
            </a:extLst>
          </p:cNvPr>
          <p:cNvPicPr>
            <a:picLocks noGrp="1" noChangeAspect="1"/>
          </p:cNvPicPr>
          <p:nvPr>
            <p:ph idx="1"/>
          </p:nvPr>
        </p:nvPicPr>
        <p:blipFill rotWithShape="1">
          <a:blip r:embed="rId2"/>
          <a:srcRect t="13466" r="1" b="14453"/>
          <a:stretch/>
        </p:blipFill>
        <p:spPr>
          <a:xfrm>
            <a:off x="815807" y="804672"/>
            <a:ext cx="5934456" cy="5248656"/>
          </a:xfrm>
          <a:prstGeom prst="rect">
            <a:avLst/>
          </a:prstGeom>
          <a:effectLst/>
        </p:spPr>
      </p:pic>
    </p:spTree>
    <p:extLst>
      <p:ext uri="{BB962C8B-B14F-4D97-AF65-F5344CB8AC3E}">
        <p14:creationId xmlns:p14="http://schemas.microsoft.com/office/powerpoint/2010/main" val="2774238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4B07E-C9C9-4FE8-B812-B9FFE729A7E2}"/>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7EF3D56-A44F-4B15-AD37-E615A1731FEF}"/>
              </a:ext>
            </a:extLst>
          </p:cNvPr>
          <p:cNvPicPr>
            <a:picLocks noGrp="1" noChangeAspect="1"/>
          </p:cNvPicPr>
          <p:nvPr>
            <p:ph idx="1"/>
          </p:nvPr>
        </p:nvPicPr>
        <p:blipFill rotWithShape="1">
          <a:blip r:embed="rId2"/>
          <a:srcRect t="14832" r="1" b="13087"/>
          <a:stretch/>
        </p:blipFill>
        <p:spPr>
          <a:xfrm>
            <a:off x="815807" y="804672"/>
            <a:ext cx="5934456" cy="5248656"/>
          </a:xfrm>
          <a:prstGeom prst="rect">
            <a:avLst/>
          </a:prstGeom>
          <a:effectLst/>
        </p:spPr>
      </p:pic>
    </p:spTree>
    <p:extLst>
      <p:ext uri="{BB962C8B-B14F-4D97-AF65-F5344CB8AC3E}">
        <p14:creationId xmlns:p14="http://schemas.microsoft.com/office/powerpoint/2010/main" val="2043725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C4E37-588B-4820-B46F-B6448588212C}"/>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B770110-EC04-4DD3-8AB8-864EEF7B8B84}"/>
              </a:ext>
            </a:extLst>
          </p:cNvPr>
          <p:cNvPicPr>
            <a:picLocks noGrp="1" noChangeAspect="1"/>
          </p:cNvPicPr>
          <p:nvPr>
            <p:ph idx="1"/>
          </p:nvPr>
        </p:nvPicPr>
        <p:blipFill rotWithShape="1">
          <a:blip r:embed="rId2"/>
          <a:srcRect t="13092" r="1" b="14827"/>
          <a:stretch/>
        </p:blipFill>
        <p:spPr>
          <a:xfrm>
            <a:off x="815807" y="804672"/>
            <a:ext cx="5934456" cy="5248656"/>
          </a:xfrm>
          <a:prstGeom prst="rect">
            <a:avLst/>
          </a:prstGeom>
          <a:effectLst/>
        </p:spPr>
      </p:pic>
    </p:spTree>
    <p:extLst>
      <p:ext uri="{BB962C8B-B14F-4D97-AF65-F5344CB8AC3E}">
        <p14:creationId xmlns:p14="http://schemas.microsoft.com/office/powerpoint/2010/main" val="3272837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8A4AE-5305-48D7-B58F-5D5F0A41490B}"/>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73A12F2C-41E0-4807-801E-E535C57F6E36}"/>
              </a:ext>
            </a:extLst>
          </p:cNvPr>
          <p:cNvPicPr>
            <a:picLocks noGrp="1" noChangeAspect="1"/>
          </p:cNvPicPr>
          <p:nvPr>
            <p:ph idx="1"/>
          </p:nvPr>
        </p:nvPicPr>
        <p:blipFill rotWithShape="1">
          <a:blip r:embed="rId2"/>
          <a:srcRect t="10307" r="1" b="17612"/>
          <a:stretch/>
        </p:blipFill>
        <p:spPr>
          <a:xfrm>
            <a:off x="815807" y="804672"/>
            <a:ext cx="5934456" cy="5248656"/>
          </a:xfrm>
          <a:prstGeom prst="rect">
            <a:avLst/>
          </a:prstGeom>
          <a:effectLst/>
        </p:spPr>
      </p:pic>
    </p:spTree>
    <p:extLst>
      <p:ext uri="{BB962C8B-B14F-4D97-AF65-F5344CB8AC3E}">
        <p14:creationId xmlns:p14="http://schemas.microsoft.com/office/powerpoint/2010/main" val="3471743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01F35-3BC6-423E-9B51-E0CCA2EB4F3E}"/>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98673D8-706D-45BE-8E58-C8541D4B004F}"/>
              </a:ext>
            </a:extLst>
          </p:cNvPr>
          <p:cNvPicPr>
            <a:picLocks noGrp="1" noChangeAspect="1"/>
          </p:cNvPicPr>
          <p:nvPr>
            <p:ph idx="1"/>
          </p:nvPr>
        </p:nvPicPr>
        <p:blipFill rotWithShape="1">
          <a:blip r:embed="rId2"/>
          <a:srcRect t="14837" r="1" b="13082"/>
          <a:stretch/>
        </p:blipFill>
        <p:spPr>
          <a:xfrm>
            <a:off x="815807" y="804672"/>
            <a:ext cx="5934456" cy="5248656"/>
          </a:xfrm>
          <a:prstGeom prst="rect">
            <a:avLst/>
          </a:prstGeom>
          <a:effectLst/>
        </p:spPr>
      </p:pic>
    </p:spTree>
    <p:extLst>
      <p:ext uri="{BB962C8B-B14F-4D97-AF65-F5344CB8AC3E}">
        <p14:creationId xmlns:p14="http://schemas.microsoft.com/office/powerpoint/2010/main" val="14558298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2CB0E-7CB0-45A8-BA06-521B85C956B3}"/>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F5B74DBE-7B75-4ED9-B319-BE84DF703DD5}"/>
              </a:ext>
            </a:extLst>
          </p:cNvPr>
          <p:cNvPicPr>
            <a:picLocks noGrp="1" noChangeAspect="1"/>
          </p:cNvPicPr>
          <p:nvPr>
            <p:ph idx="1"/>
          </p:nvPr>
        </p:nvPicPr>
        <p:blipFill rotWithShape="1">
          <a:blip r:embed="rId2"/>
          <a:srcRect t="16800" r="1" b="11119"/>
          <a:stretch/>
        </p:blipFill>
        <p:spPr>
          <a:xfrm>
            <a:off x="815807" y="804672"/>
            <a:ext cx="5934456" cy="5248656"/>
          </a:xfrm>
          <a:prstGeom prst="rect">
            <a:avLst/>
          </a:prstGeom>
          <a:effectLst/>
        </p:spPr>
      </p:pic>
    </p:spTree>
    <p:extLst>
      <p:ext uri="{BB962C8B-B14F-4D97-AF65-F5344CB8AC3E}">
        <p14:creationId xmlns:p14="http://schemas.microsoft.com/office/powerpoint/2010/main" val="1235235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6717-C7F6-455B-B2BE-7B8C3F744966}"/>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04185243-D458-472F-87C5-EF7D930C05EB}"/>
              </a:ext>
            </a:extLst>
          </p:cNvPr>
          <p:cNvPicPr>
            <a:picLocks noGrp="1" noChangeAspect="1"/>
          </p:cNvPicPr>
          <p:nvPr>
            <p:ph idx="1"/>
          </p:nvPr>
        </p:nvPicPr>
        <p:blipFill rotWithShape="1">
          <a:blip r:embed="rId2"/>
          <a:srcRect t="11440" r="1" b="16479"/>
          <a:stretch/>
        </p:blipFill>
        <p:spPr>
          <a:xfrm>
            <a:off x="815807" y="804672"/>
            <a:ext cx="5934456" cy="5248656"/>
          </a:xfrm>
          <a:prstGeom prst="rect">
            <a:avLst/>
          </a:prstGeom>
          <a:effectLst/>
        </p:spPr>
      </p:pic>
    </p:spTree>
    <p:extLst>
      <p:ext uri="{BB962C8B-B14F-4D97-AF65-F5344CB8AC3E}">
        <p14:creationId xmlns:p14="http://schemas.microsoft.com/office/powerpoint/2010/main" val="10360229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08813-99A2-4D77-84AF-3062823B3EF1}"/>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5358E45-02E2-48F7-BDC6-AAF94724455E}"/>
              </a:ext>
            </a:extLst>
          </p:cNvPr>
          <p:cNvPicPr>
            <a:picLocks noGrp="1" noChangeAspect="1"/>
          </p:cNvPicPr>
          <p:nvPr>
            <p:ph idx="1"/>
          </p:nvPr>
        </p:nvPicPr>
        <p:blipFill rotWithShape="1">
          <a:blip r:embed="rId2"/>
          <a:srcRect t="13632" r="-1" b="14728"/>
          <a:stretch/>
        </p:blipFill>
        <p:spPr>
          <a:xfrm>
            <a:off x="815807" y="804672"/>
            <a:ext cx="5934456" cy="5248656"/>
          </a:xfrm>
          <a:prstGeom prst="rect">
            <a:avLst/>
          </a:prstGeom>
          <a:effectLst/>
        </p:spPr>
      </p:pic>
    </p:spTree>
    <p:extLst>
      <p:ext uri="{BB962C8B-B14F-4D97-AF65-F5344CB8AC3E}">
        <p14:creationId xmlns:p14="http://schemas.microsoft.com/office/powerpoint/2010/main" val="30952296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B23B3-AD05-4FCE-941C-28F3775FC757}"/>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9" name="Rectangle 8">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126E690-31DE-4822-825D-AB02DE2EA1E7}"/>
              </a:ext>
            </a:extLst>
          </p:cNvPr>
          <p:cNvPicPr>
            <a:picLocks noGrp="1" noChangeAspect="1"/>
          </p:cNvPicPr>
          <p:nvPr>
            <p:ph idx="1"/>
          </p:nvPr>
        </p:nvPicPr>
        <p:blipFill rotWithShape="1">
          <a:blip r:embed="rId2"/>
          <a:srcRect t="13010" r="1" b="15130"/>
          <a:stretch/>
        </p:blipFill>
        <p:spPr>
          <a:xfrm>
            <a:off x="815807" y="804672"/>
            <a:ext cx="5934456" cy="5248656"/>
          </a:xfrm>
          <a:prstGeom prst="rect">
            <a:avLst/>
          </a:prstGeom>
          <a:effectLst/>
        </p:spPr>
      </p:pic>
    </p:spTree>
    <p:extLst>
      <p:ext uri="{BB962C8B-B14F-4D97-AF65-F5344CB8AC3E}">
        <p14:creationId xmlns:p14="http://schemas.microsoft.com/office/powerpoint/2010/main" val="40301680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A723E-50FC-41AD-B7D1-12BB24EDC6C3}"/>
              </a:ext>
            </a:extLst>
          </p:cNvPr>
          <p:cNvSpPr>
            <a:spLocks noGrp="1"/>
          </p:cNvSpPr>
          <p:nvPr>
            <p:ph type="title"/>
          </p:nvPr>
        </p:nvSpPr>
        <p:spPr>
          <a:xfrm>
            <a:off x="7950200" y="640081"/>
            <a:ext cx="3601719" cy="3793488"/>
          </a:xfrm>
          <a:noFill/>
        </p:spPr>
        <p:txBody>
          <a:bodyPr vert="horz" lIns="91440" tIns="45720" rIns="91440" bIns="45720" rtlCol="0" anchor="b">
            <a:normAutofit/>
          </a:bodyPr>
          <a:lstStyle/>
          <a:p>
            <a:endParaRPr lang="en-US" sz="4800"/>
          </a:p>
        </p:txBody>
      </p:sp>
      <p:sp>
        <p:nvSpPr>
          <p:cNvPr id="18" name="Rectangle 17">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56607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5" y="640091"/>
            <a:ext cx="6266120"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9F6AD93C-A976-4299-ACA4-F277628E1A4D}"/>
              </a:ext>
            </a:extLst>
          </p:cNvPr>
          <p:cNvPicPr>
            <a:picLocks noGrp="1" noChangeAspect="1"/>
          </p:cNvPicPr>
          <p:nvPr>
            <p:ph idx="1"/>
          </p:nvPr>
        </p:nvPicPr>
        <p:blipFill rotWithShape="1">
          <a:blip r:embed="rId2"/>
          <a:srcRect t="13661" r="1" b="13815"/>
          <a:stretch/>
        </p:blipFill>
        <p:spPr>
          <a:xfrm>
            <a:off x="815807" y="804672"/>
            <a:ext cx="5934456" cy="5248656"/>
          </a:xfrm>
          <a:prstGeom prst="rect">
            <a:avLst/>
          </a:prstGeom>
          <a:effectLst/>
        </p:spPr>
      </p:pic>
    </p:spTree>
    <p:extLst>
      <p:ext uri="{BB962C8B-B14F-4D97-AF65-F5344CB8AC3E}">
        <p14:creationId xmlns:p14="http://schemas.microsoft.com/office/powerpoint/2010/main" val="3849076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128</Words>
  <Application>Microsoft Office PowerPoint</Application>
  <PresentationFormat>Widescreen</PresentationFormat>
  <Paragraphs>7</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Welcome to the 30 day Lego challenge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30 day Lego challenge</dc:title>
  <dc:creator>Melanie Poxon</dc:creator>
  <cp:lastModifiedBy>head3180</cp:lastModifiedBy>
  <cp:revision>2</cp:revision>
  <dcterms:created xsi:type="dcterms:W3CDTF">2020-03-21T13:44:39Z</dcterms:created>
  <dcterms:modified xsi:type="dcterms:W3CDTF">2020-03-21T18:08:08Z</dcterms:modified>
</cp:coreProperties>
</file>